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handoutMasterIdLst>
    <p:handoutMasterId r:id="rId9"/>
  </p:handoutMasterIdLst>
  <p:sldIdLst>
    <p:sldId id="262" r:id="rId2"/>
    <p:sldId id="256" r:id="rId3"/>
    <p:sldId id="259" r:id="rId4"/>
    <p:sldId id="260" r:id="rId5"/>
    <p:sldId id="261" r:id="rId6"/>
    <p:sldId id="25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8AE3E2-BF10-8A4D-8641-65FCE7F133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94901-73B4-2D40-1D2C-325DA9F416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E198-1831-4FFA-B004-13357D916171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73DFA-CA20-7C4A-BF3A-0DBFE6A1BC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6EF93-F75F-1582-8FB2-AFB422E945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B226A-CF53-48FB-98F4-A77EF598A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8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100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72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37eeeab5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37eeeab5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75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" name="Picture 5" descr="A picture containing text, screenshot, graphic design, font&#10;&#10;Description automatically generated">
            <a:extLst>
              <a:ext uri="{FF2B5EF4-FFF2-40B4-BE49-F238E27FC236}">
                <a16:creationId xmlns:a16="http://schemas.microsoft.com/office/drawing/2014/main" id="{F75AA8CC-E5E7-E287-1BD4-16195238CA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1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8373" y="7230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" name="Picture 3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9CD389EC-2117-D4D4-42C3-0CC3F1F6A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9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778484" y="-200863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" name="Picture 3" descr="A picture containing text, screenshot, graphic design, electric blue&#10;&#10;Description automatically generated">
            <a:extLst>
              <a:ext uri="{FF2B5EF4-FFF2-40B4-BE49-F238E27FC236}">
                <a16:creationId xmlns:a16="http://schemas.microsoft.com/office/drawing/2014/main" id="{C072D407-26A3-0D38-D3E6-2A2307996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1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50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62" r:id="rId9"/>
    <p:sldLayoutId id="2147483655" r:id="rId10"/>
    <p:sldLayoutId id="2147483656" r:id="rId11"/>
    <p:sldLayoutId id="2147483657" r:id="rId12"/>
    <p:sldLayoutId id="214748365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6690" y="2197857"/>
            <a:ext cx="6369050" cy="1701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your paper title here</a:t>
            </a:r>
          </a:p>
        </p:txBody>
      </p:sp>
    </p:spTree>
    <p:extLst>
      <p:ext uri="{BB962C8B-B14F-4D97-AF65-F5344CB8AC3E}">
        <p14:creationId xmlns:p14="http://schemas.microsoft.com/office/powerpoint/2010/main" val="412664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7E88-D4BB-4261-B966-814E351A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84" y="2278742"/>
            <a:ext cx="6367800" cy="1046636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7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6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24" y="2489981"/>
            <a:ext cx="4448993" cy="101810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7</Words>
  <Application>Microsoft Office PowerPoint</Application>
  <PresentationFormat>On-screen Show (16:9)</PresentationFormat>
  <Paragraphs>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Simple Light</vt:lpstr>
      <vt:lpstr>Add your paper title here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cm-r@hp.com</dc:creator>
  <cp:lastModifiedBy>M R, Chengappa (Network Function Virtualization)</cp:lastModifiedBy>
  <cp:revision>10</cp:revision>
  <dcterms:modified xsi:type="dcterms:W3CDTF">2023-06-20T06:44:10Z</dcterms:modified>
</cp:coreProperties>
</file>